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8" r:id="rId3"/>
    <p:sldId id="259" r:id="rId4"/>
    <p:sldId id="260" r:id="rId5"/>
    <p:sldId id="269" r:id="rId6"/>
    <p:sldId id="285" r:id="rId7"/>
    <p:sldId id="262" r:id="rId8"/>
    <p:sldId id="263" r:id="rId9"/>
    <p:sldId id="264" r:id="rId10"/>
    <p:sldId id="286" r:id="rId11"/>
    <p:sldId id="281" r:id="rId12"/>
    <p:sldId id="272" r:id="rId13"/>
    <p:sldId id="283" r:id="rId14"/>
    <p:sldId id="28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245"/>
    <a:srgbClr val="0CC4CC"/>
    <a:srgbClr val="25FF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45B37-4CE8-44E3-B411-EA131DFD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C91DB-2F69-4312-ADBE-16CD13012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641A-742F-4788-ABA6-9D6F9417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F3035-E414-4965-B70E-B8A31874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64E5D-EB44-4E11-9AEF-BEEA34C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4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F461-B47B-44C9-9104-23133EDC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9D710-7B6C-4BA1-99CA-D0FF46162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AFAB5-BBF9-4BEA-B4E4-882C089A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4570C-D8FB-4FBB-8FA0-F88FB717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13A1-EE19-44BE-A298-01B12D12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ECA62-309E-4448-94A5-09804A9F3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A8650-A680-4149-A044-B184C7F0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06A6-30B2-4127-8729-F22775CB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B6E9-BFB1-452B-9054-CAC3FCD9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9BC92-EED4-4323-85D0-12A0106A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C159-9F1F-426B-B7A7-3F5BDD72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6BF8-D64C-49ED-B2D0-D056D5FC5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04FE-6528-41EB-A4C9-6338C065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719AA-01F9-48C1-9AC5-3B821D53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E2D3E-877B-4680-BD51-135D1E26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0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71DE-6056-4496-871F-143DF692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18C4-9E09-4773-AB5F-B9F7B1EFD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069BB-094B-4ADA-B615-875C1E1E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2ED19-E0EB-448E-BA87-DE4385EA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DB76-BF8D-4B49-A001-5F461819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8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81D7-8ACC-409B-B963-1BE61B8E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6DE4-545C-40BE-BA93-FADB4CE90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D7B5F-E697-4516-A4E8-A0E0875A5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692E5-8A47-40BB-8F93-BAEC34AB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0A25D-136C-4CE2-A8FF-9BAB7190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FCDD5-30E0-48CF-9DA7-E3309044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81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F787-12B1-4A22-A804-4D70E1CF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76951-F912-43B0-8F71-80E76C36C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1C763-D517-4472-8ECA-20C641CA6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6EC66-7E4E-4E96-B24C-D5A12A3EE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F1106-50CF-4D74-B334-2ED9F7ACE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E7E28-AAF7-4798-84BC-76827C80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67B73-6B4E-40E4-A571-9404F28F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07141-4370-4AF7-9086-4ECDE52D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30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3F8D-B7F0-45C6-B317-D236A2B9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B04EE-DC57-4C7B-ABB1-5BBE470A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F786C-043C-4045-9BAF-94337B72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7D74-8B21-4808-9D0A-738BB82C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85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52169-8B54-4657-8565-43781462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0D089-25C7-41E9-92B5-81AC8D8E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3558-68E5-4B05-AD63-EE2CA010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7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BE6B-C193-4C65-A7C2-449C2D75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6AD5-73D8-490F-B479-1E798E78C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22B8E-6625-4FED-BEFA-26CAD4935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61AE5-4170-4C3C-81AD-59E07D79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9AB13-D4A5-451B-8DA3-68FC4D37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E89C5-61EC-4FFC-8239-2141136E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B7A8-64FE-4CB6-A4E1-8112F13B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8BC3D-5782-4D65-A8C5-F767FDC00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B5648-596E-4BE2-8102-DBC81CDCF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4A512-7FF3-4A3E-8B4E-2CDD4AD7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B0454-203A-4CAD-A00C-D3B835EF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CB7C2-3BFA-4A1B-A6EC-1CD80FDE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5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676C8-3051-4B06-9C35-D9E17F90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62E94-615B-4912-8A42-AEA225C3F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F49B-7BF0-4F8D-9FC6-13D4EA6F1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123D6-5D4B-421A-8C84-1C48D6F90D54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D0091-006F-4BBC-891E-14A7E8E83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D30E-7A49-446F-909A-5D3A6F37E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E8674-9B64-43F6-990F-0DBA0A5E3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55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6D48-B552-43D0-952F-BBDE4D9D7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VIRTUAL REALITY </a:t>
            </a:r>
            <a:b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</a:b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GRAPH VISUALISATIOM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C08A6-D990-4C73-BA4A-521E1AA21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6093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CC4CC"/>
                </a:solidFill>
                <a:latin typeface="Tw Cen MT Condensed Extra Bold" panose="020B0803020202020204" pitchFamily="34" charset="0"/>
              </a:rPr>
              <a:t>KEYAN SADEGHI NAMAGHI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6853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992EF-BDCA-48A1-97A0-C39D9453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8080"/>
            <a:ext cx="9144000" cy="50190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041D8-974D-47B7-BA4E-E555FA3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7814" cy="688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019B3-A176-4DC0-8783-DA9C6BB60595}"/>
              </a:ext>
            </a:extLst>
          </p:cNvPr>
          <p:cNvSpPr txBox="1"/>
          <p:nvPr/>
        </p:nvSpPr>
        <p:spPr>
          <a:xfrm>
            <a:off x="414382" y="690880"/>
            <a:ext cx="403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w Cen MT Condensed Extra Bold" panose="020B0803020202020204" pitchFamily="34" charset="0"/>
              </a:rPr>
              <a:t>CAPABILITIES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BBC3D-AB77-4C5C-BB5A-5AB209ED9C07}"/>
              </a:ext>
            </a:extLst>
          </p:cNvPr>
          <p:cNvSpPr txBox="1"/>
          <p:nvPr/>
        </p:nvSpPr>
        <p:spPr>
          <a:xfrm>
            <a:off x="267425" y="1548189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GENERAL PURPOSE GRAPH CONTROLS</a:t>
            </a:r>
          </a:p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THROUGH MECHANICAL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48AE4-E8AB-45AB-B42C-CC9940623361}"/>
              </a:ext>
            </a:extLst>
          </p:cNvPr>
          <p:cNvSpPr txBox="1"/>
          <p:nvPr/>
        </p:nvSpPr>
        <p:spPr>
          <a:xfrm>
            <a:off x="5681618" y="1548189"/>
            <a:ext cx="6096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PLANAR GRAVITY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CHANGE NODE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CHANGE GRAPH COLOURS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CHANGE FORCE DIRECTED LAYOUT PARAMETERS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FREEZE/UNFREEZE GRAPH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SAVE/LOAD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58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992EF-BDCA-48A1-97A0-C39D9453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8080"/>
            <a:ext cx="9144000" cy="50190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041D8-974D-47B7-BA4E-E555FA3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7814" cy="688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019B3-A176-4DC0-8783-DA9C6BB60595}"/>
              </a:ext>
            </a:extLst>
          </p:cNvPr>
          <p:cNvSpPr txBox="1"/>
          <p:nvPr/>
        </p:nvSpPr>
        <p:spPr>
          <a:xfrm>
            <a:off x="414382" y="690880"/>
            <a:ext cx="403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w Cen MT Condensed Extra Bold" panose="020B0803020202020204" pitchFamily="34" charset="0"/>
              </a:rPr>
              <a:t>VR SICKNESS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BBC3D-AB77-4C5C-BB5A-5AB209ED9C07}"/>
              </a:ext>
            </a:extLst>
          </p:cNvPr>
          <p:cNvSpPr txBox="1"/>
          <p:nvPr/>
        </p:nvSpPr>
        <p:spPr>
          <a:xfrm>
            <a:off x="267425" y="1548189"/>
            <a:ext cx="399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WHAT IS IT AND HOW CAN WE PREVENT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48AE4-E8AB-45AB-B42C-CC9940623361}"/>
              </a:ext>
            </a:extLst>
          </p:cNvPr>
          <p:cNvSpPr txBox="1"/>
          <p:nvPr/>
        </p:nvSpPr>
        <p:spPr>
          <a:xfrm>
            <a:off x="5681618" y="1548189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SIMILAR TO MOTION SICKNESS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SYMPTOMS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COPING MECHANISMS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VR DESIGN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86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1D46-18F6-4AB5-A6DD-5EDB3435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BD9D-43F7-4511-AA0A-6030BABA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FF479-033B-4367-BB96-250523D0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4" r="58393" b="27398"/>
          <a:stretch/>
        </p:blipFill>
        <p:spPr>
          <a:xfrm>
            <a:off x="0" y="-179871"/>
            <a:ext cx="12192000" cy="703787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F37E3F-8319-4B3C-A6CC-2078A0EFC438}"/>
              </a:ext>
            </a:extLst>
          </p:cNvPr>
          <p:cNvSpPr/>
          <p:nvPr/>
        </p:nvSpPr>
        <p:spPr>
          <a:xfrm>
            <a:off x="5187044" y="52047"/>
            <a:ext cx="1006928" cy="88174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D125AE-8D7A-43AD-88F2-AED8E2F95434}"/>
              </a:ext>
            </a:extLst>
          </p:cNvPr>
          <p:cNvSpPr/>
          <p:nvPr/>
        </p:nvSpPr>
        <p:spPr>
          <a:xfrm>
            <a:off x="6966857" y="5176158"/>
            <a:ext cx="1817913" cy="14889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DEDD953-B481-437C-AC5B-E1EBD94C0FF9}"/>
              </a:ext>
            </a:extLst>
          </p:cNvPr>
          <p:cNvSpPr/>
          <p:nvPr/>
        </p:nvSpPr>
        <p:spPr>
          <a:xfrm rot="1033492">
            <a:off x="4198358" y="5989904"/>
            <a:ext cx="1551214" cy="2420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86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992EF-BDCA-48A1-97A0-C39D9453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8080"/>
            <a:ext cx="9144000" cy="50190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041D8-974D-47B7-BA4E-E555FA3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7814" cy="688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019B3-A176-4DC0-8783-DA9C6BB60595}"/>
              </a:ext>
            </a:extLst>
          </p:cNvPr>
          <p:cNvSpPr txBox="1"/>
          <p:nvPr/>
        </p:nvSpPr>
        <p:spPr>
          <a:xfrm>
            <a:off x="414382" y="690880"/>
            <a:ext cx="403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w Cen MT Condensed Extra Bold" panose="020B0803020202020204" pitchFamily="34" charset="0"/>
              </a:rPr>
              <a:t>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BBC3D-AB77-4C5C-BB5A-5AB209ED9C07}"/>
              </a:ext>
            </a:extLst>
          </p:cNvPr>
          <p:cNvSpPr txBox="1"/>
          <p:nvPr/>
        </p:nvSpPr>
        <p:spPr>
          <a:xfrm>
            <a:off x="267425" y="1548189"/>
            <a:ext cx="19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VACCINATION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48AE4-E8AB-45AB-B42C-CC9940623361}"/>
              </a:ext>
            </a:extLst>
          </p:cNvPr>
          <p:cNvSpPr txBox="1"/>
          <p:nvPr/>
        </p:nvSpPr>
        <p:spPr>
          <a:xfrm>
            <a:off x="5681618" y="1548189"/>
            <a:ext cx="609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FOUR TYPES OF NODES: VACCINATED, HEALTHY, ANTIVAXXER AND SICK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PLAYER SELECTS A NUMBER OF NODES TO VACCINATE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 PATIENT ZERO APPEARS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EACH TURN CONSISTS OF ONE VACCINATION THEN DISEASE SPREAD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SCORED ON NUMBER OF SURVIVING NODES</a:t>
            </a:r>
          </a:p>
        </p:txBody>
      </p:sp>
    </p:spTree>
    <p:extLst>
      <p:ext uri="{BB962C8B-B14F-4D97-AF65-F5344CB8AC3E}">
        <p14:creationId xmlns:p14="http://schemas.microsoft.com/office/powerpoint/2010/main" val="43536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992EF-BDCA-48A1-97A0-C39D9453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8080"/>
            <a:ext cx="9144000" cy="50190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041D8-974D-47B7-BA4E-E555FA3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7814" cy="688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019B3-A176-4DC0-8783-DA9C6BB60595}"/>
              </a:ext>
            </a:extLst>
          </p:cNvPr>
          <p:cNvSpPr txBox="1"/>
          <p:nvPr/>
        </p:nvSpPr>
        <p:spPr>
          <a:xfrm>
            <a:off x="414382" y="690880"/>
            <a:ext cx="403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w Cen MT Condensed Extra Bold" panose="020B0803020202020204" pitchFamily="34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BBC3D-AB77-4C5C-BB5A-5AB209ED9C07}"/>
              </a:ext>
            </a:extLst>
          </p:cNvPr>
          <p:cNvSpPr txBox="1"/>
          <p:nvPr/>
        </p:nvSpPr>
        <p:spPr>
          <a:xfrm>
            <a:off x="267425" y="1548189"/>
            <a:ext cx="424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WHAT HAS BEEN LEARNT FROM THIS PROJECT?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48AE4-E8AB-45AB-B42C-CC9940623361}"/>
              </a:ext>
            </a:extLst>
          </p:cNvPr>
          <p:cNvSpPr txBox="1"/>
          <p:nvPr/>
        </p:nvSpPr>
        <p:spPr>
          <a:xfrm>
            <a:off x="5681618" y="1548189"/>
            <a:ext cx="609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VR SICKNESS IS PROBLEMATIC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SUITED FOR SMALL GRAPHS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MECHANICAL INPUTS WORK WELL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VERTICAL MOVEMENT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ENJOYABLE EXPERIENCE</a:t>
            </a:r>
          </a:p>
        </p:txBody>
      </p:sp>
    </p:spTree>
    <p:extLst>
      <p:ext uri="{BB962C8B-B14F-4D97-AF65-F5344CB8AC3E}">
        <p14:creationId xmlns:p14="http://schemas.microsoft.com/office/powerpoint/2010/main" val="355162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087B53-130C-45E3-B04E-D9DE62A74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9690" r="58536" b="28581"/>
          <a:stretch/>
        </p:blipFill>
        <p:spPr>
          <a:xfrm>
            <a:off x="-92532" y="0"/>
            <a:ext cx="1228453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325920-57CF-4C80-A2E2-CE1A3A3516DF}"/>
              </a:ext>
            </a:extLst>
          </p:cNvPr>
          <p:cNvSpPr/>
          <p:nvPr/>
        </p:nvSpPr>
        <p:spPr>
          <a:xfrm>
            <a:off x="-92530" y="0"/>
            <a:ext cx="12284530" cy="1986643"/>
          </a:xfrm>
          <a:prstGeom prst="rect">
            <a:avLst/>
          </a:prstGeom>
          <a:solidFill>
            <a:srgbClr val="352245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14886-BF7F-40D8-AADB-F38FBB99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0"/>
            <a:ext cx="10951027" cy="18669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PRESENTATION AND SOURCE CODE AVAILABLE AT: HTTPS://GITHUB.COM/KEYANSN/FYP</a:t>
            </a:r>
          </a:p>
        </p:txBody>
      </p:sp>
    </p:spTree>
    <p:extLst>
      <p:ext uri="{BB962C8B-B14F-4D97-AF65-F5344CB8AC3E}">
        <p14:creationId xmlns:p14="http://schemas.microsoft.com/office/powerpoint/2010/main" val="91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A6405F-4EA9-4C5F-B96B-E23F149C8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0" y="756802"/>
            <a:ext cx="4881149" cy="52197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41C563-42EC-49B1-AE51-E351617E5487}"/>
              </a:ext>
            </a:extLst>
          </p:cNvPr>
          <p:cNvSpPr txBox="1"/>
          <p:nvPr/>
        </p:nvSpPr>
        <p:spPr>
          <a:xfrm>
            <a:off x="452395" y="6224882"/>
            <a:ext cx="506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Duch</a:t>
            </a:r>
            <a:r>
              <a:rPr lang="en-GB" sz="900" dirty="0"/>
              <a:t>, J., </a:t>
            </a:r>
            <a:r>
              <a:rPr lang="en-GB" sz="900" dirty="0" err="1"/>
              <a:t>Waitzman</a:t>
            </a:r>
            <a:r>
              <a:rPr lang="en-GB" sz="900" dirty="0"/>
              <a:t>, J. S., &amp; Amaral, L. A. N. (2010). Quantifying the performance of individual players in a team activity. </a:t>
            </a:r>
            <a:r>
              <a:rPr lang="en-GB" sz="900" i="1" dirty="0" err="1"/>
              <a:t>PloS</a:t>
            </a:r>
            <a:r>
              <a:rPr lang="en-GB" sz="900" i="1" dirty="0"/>
              <a:t> one</a:t>
            </a:r>
            <a:r>
              <a:rPr lang="en-GB" sz="900" dirty="0"/>
              <a:t>, </a:t>
            </a:r>
            <a:r>
              <a:rPr lang="en-GB" sz="900" i="1" dirty="0"/>
              <a:t>5</a:t>
            </a:r>
            <a:r>
              <a:rPr lang="en-GB" sz="900" dirty="0"/>
              <a:t>(6), e10937.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EE485-DE89-449E-8C64-282A0CE8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6882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436AF-E113-4493-835C-4B29A477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614" y="365125"/>
            <a:ext cx="4697186" cy="642211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WHAT ARE GRAPHS?</a:t>
            </a:r>
          </a:p>
        </p:txBody>
      </p:sp>
    </p:spTree>
    <p:extLst>
      <p:ext uri="{BB962C8B-B14F-4D97-AF65-F5344CB8AC3E}">
        <p14:creationId xmlns:p14="http://schemas.microsoft.com/office/powerpoint/2010/main" val="396847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96270-B307-4D55-8C92-2498B272B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169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FDA51C-C623-475A-8EF3-CDF5CAFD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PROBLEMS WITH CONVENTIONAL GRAPHS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804B79-8AE9-4159-B232-C11BB4D9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15" y="1690688"/>
            <a:ext cx="4817185" cy="494277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05A80-7329-4DA2-9876-321CF1BB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5581538" cy="4942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6A1AC-EBC7-4571-9408-3B25CA33998B}"/>
              </a:ext>
            </a:extLst>
          </p:cNvPr>
          <p:cNvSpPr txBox="1"/>
          <p:nvPr/>
        </p:nvSpPr>
        <p:spPr>
          <a:xfrm>
            <a:off x="1540477" y="6510356"/>
            <a:ext cx="9034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Palmieri, O (2016). Gene expression of muscular and neuronal pathways is cooperatively dysregulated in patients with idiopathic achalasia. </a:t>
            </a:r>
            <a:r>
              <a:rPr lang="en-GB" sz="1000" i="1" dirty="0"/>
              <a:t>Scientific reports</a:t>
            </a:r>
            <a:r>
              <a:rPr lang="en-GB" sz="1000" dirty="0"/>
              <a:t>, </a:t>
            </a:r>
            <a:r>
              <a:rPr lang="en-GB" sz="1000" i="1" dirty="0"/>
              <a:t>6</a:t>
            </a:r>
            <a:r>
              <a:rPr lang="en-GB" sz="1000" dirty="0"/>
              <a:t>, 31549.</a:t>
            </a:r>
          </a:p>
        </p:txBody>
      </p:sp>
    </p:spTree>
    <p:extLst>
      <p:ext uri="{BB962C8B-B14F-4D97-AF65-F5344CB8AC3E}">
        <p14:creationId xmlns:p14="http://schemas.microsoft.com/office/powerpoint/2010/main" val="229607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DA976F-1545-4F0D-BEF0-3E4769DBE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64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63D37-F167-450B-AB1F-DFB94BC6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4429"/>
            <a:ext cx="12192000" cy="3022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F1DEA-1D46-4D77-9F79-B5306C7D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USES FOR 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F785B-CBA0-4C69-A92F-C3E0F61A0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9502"/>
            <a:ext cx="10515600" cy="28435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3D4AA-03E4-4167-A4C5-71CA488C9D48}"/>
              </a:ext>
            </a:extLst>
          </p:cNvPr>
          <p:cNvSpPr txBox="1"/>
          <p:nvPr/>
        </p:nvSpPr>
        <p:spPr>
          <a:xfrm>
            <a:off x="5226210" y="5423085"/>
            <a:ext cx="1739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i="1" dirty="0"/>
              <a:t>http://networkrepository.com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6959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7DEF-F672-4023-B710-E659B309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A3D8-803D-4B98-96B9-E7BD87EF7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CADAE-01AF-45A0-AB9B-5168B0DCB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690" r="58536" b="28581"/>
          <a:stretch/>
        </p:blipFill>
        <p:spPr>
          <a:xfrm>
            <a:off x="-118533" y="-7303"/>
            <a:ext cx="12310533" cy="6872606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36C9A985-5BB0-4C30-8B26-D57B27377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r="6175"/>
          <a:stretch/>
        </p:blipFill>
        <p:spPr>
          <a:xfrm>
            <a:off x="-118533" y="-7303"/>
            <a:ext cx="4336747" cy="3234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E1B5E-BA24-4EBA-A962-E0F3D337A880}"/>
              </a:ext>
            </a:extLst>
          </p:cNvPr>
          <p:cNvSpPr txBox="1"/>
          <p:nvPr/>
        </p:nvSpPr>
        <p:spPr>
          <a:xfrm>
            <a:off x="-118533" y="51435"/>
            <a:ext cx="183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Lusseau</a:t>
            </a:r>
            <a:r>
              <a:rPr lang="en-GB" sz="800" dirty="0"/>
              <a:t>, D., &amp; Newman, M. E. (2004). Identifying the role that animals play in their social networks. </a:t>
            </a:r>
            <a:r>
              <a:rPr lang="en-GB" sz="800" i="1" dirty="0"/>
              <a:t>Proceedings of the Royal Society of London B: Biological Sciences</a:t>
            </a:r>
            <a:r>
              <a:rPr lang="en-GB" sz="800" dirty="0"/>
              <a:t>, </a:t>
            </a:r>
            <a:r>
              <a:rPr lang="en-GB" sz="800" i="1" dirty="0"/>
              <a:t>271</a:t>
            </a:r>
            <a:r>
              <a:rPr lang="en-GB" sz="800" dirty="0"/>
              <a:t>(</a:t>
            </a:r>
            <a:r>
              <a:rPr lang="en-GB" sz="800" dirty="0" err="1"/>
              <a:t>Suppl</a:t>
            </a:r>
            <a:r>
              <a:rPr lang="en-GB" sz="800" dirty="0"/>
              <a:t> 6), S477-S481.</a:t>
            </a:r>
          </a:p>
        </p:txBody>
      </p:sp>
    </p:spTree>
    <p:extLst>
      <p:ext uri="{BB962C8B-B14F-4D97-AF65-F5344CB8AC3E}">
        <p14:creationId xmlns:p14="http://schemas.microsoft.com/office/powerpoint/2010/main" val="295593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22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1992EF-BDCA-48A1-97A0-C39D94537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8080"/>
            <a:ext cx="9144000" cy="50190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041D8-974D-47B7-BA4E-E555FA36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7814" cy="6887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019B3-A176-4DC0-8783-DA9C6BB60595}"/>
              </a:ext>
            </a:extLst>
          </p:cNvPr>
          <p:cNvSpPr txBox="1"/>
          <p:nvPr/>
        </p:nvSpPr>
        <p:spPr>
          <a:xfrm>
            <a:off x="414382" y="690880"/>
            <a:ext cx="4037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w Cen MT Condensed Extra Bold" panose="020B0803020202020204" pitchFamily="34" charset="0"/>
              </a:rPr>
              <a:t>CAPABILITIES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BBC3D-AB77-4C5C-BB5A-5AB209ED9C07}"/>
              </a:ext>
            </a:extLst>
          </p:cNvPr>
          <p:cNvSpPr txBox="1"/>
          <p:nvPr/>
        </p:nvSpPr>
        <p:spPr>
          <a:xfrm>
            <a:off x="267425" y="1548189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GENERAL PURPOSE GRAPH CONTROLS</a:t>
            </a:r>
          </a:p>
          <a:p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THROUGH RADIAL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48AE4-E8AB-45AB-B42C-CC9940623361}"/>
              </a:ext>
            </a:extLst>
          </p:cNvPr>
          <p:cNvSpPr txBox="1"/>
          <p:nvPr/>
        </p:nvSpPr>
        <p:spPr>
          <a:xfrm>
            <a:off x="5681618" y="1548189"/>
            <a:ext cx="6096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ADD NODE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CONNECT NODES WITH LINKS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HIDE NODE</a:t>
            </a:r>
          </a:p>
          <a:p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INSPECT NODE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SHORTEST PATH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NODE PROPERTY CHANGER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20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973A-98F9-4EA0-BBC1-B4FDC5C4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09757-240F-4C0E-BF4D-559D743E6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57674-4E2D-45E0-8A94-DB1DF765A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444" r="58380" b="27716"/>
          <a:stretch/>
        </p:blipFill>
        <p:spPr>
          <a:xfrm>
            <a:off x="0" y="-11289"/>
            <a:ext cx="12192000" cy="6902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8F2BB-B8EB-4F47-9C16-9E8191D2F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1"/>
            <a:ext cx="2634343" cy="6882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12F33C-801A-4FD9-86CD-10AFAE959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1"/>
            <a:ext cx="3042557" cy="6882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7DBAB-DBCB-4204-83BE-5EA9E61CF05F}"/>
              </a:ext>
            </a:extLst>
          </p:cNvPr>
          <p:cNvSpPr txBox="1"/>
          <p:nvPr/>
        </p:nvSpPr>
        <p:spPr>
          <a:xfrm>
            <a:off x="0" y="-1"/>
            <a:ext cx="30425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UNIFORM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NODAL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86893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05FE-7221-406A-825C-31EECEA7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4BD97-6EE4-4D2D-8D57-C0F6A3494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7" r="58565" b="27469"/>
          <a:stretch/>
        </p:blipFill>
        <p:spPr>
          <a:xfrm>
            <a:off x="0" y="0"/>
            <a:ext cx="12192000" cy="7029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C1A47-F0AA-4497-8267-D261EB27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1"/>
            <a:ext cx="3042557" cy="688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1357C-5766-44E3-9A41-4B7D6764E5DB}"/>
              </a:ext>
            </a:extLst>
          </p:cNvPr>
          <p:cNvSpPr txBox="1"/>
          <p:nvPr/>
        </p:nvSpPr>
        <p:spPr>
          <a:xfrm>
            <a:off x="0" y="0"/>
            <a:ext cx="30425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DEGREE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CENTRALITY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NODAL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98164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6863-4FCB-4BA6-9CF6-B11B0470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38E0-9638-4D14-8D56-8274D5B5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8A4D4-16C9-40B8-BB54-C81187873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" t="9691" r="58333" b="27469"/>
          <a:stretch/>
        </p:blipFill>
        <p:spPr>
          <a:xfrm>
            <a:off x="-1" y="0"/>
            <a:ext cx="12210419" cy="7038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208AF-7A9D-4033-88F1-5CB395AF5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1"/>
            <a:ext cx="3042557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AE042-76F9-4224-9468-C32D41700AC9}"/>
              </a:ext>
            </a:extLst>
          </p:cNvPr>
          <p:cNvSpPr txBox="1"/>
          <p:nvPr/>
        </p:nvSpPr>
        <p:spPr>
          <a:xfrm>
            <a:off x="-2" y="0"/>
            <a:ext cx="30425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3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EIGENVECTOR</a:t>
            </a:r>
          </a:p>
          <a:p>
            <a:pPr algn="ctr"/>
            <a:r>
              <a:rPr lang="en-GB" sz="43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CENTRALITY</a:t>
            </a:r>
          </a:p>
          <a:p>
            <a:pPr algn="ctr"/>
            <a:r>
              <a:rPr lang="en-GB" sz="43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NODAL</a:t>
            </a:r>
          </a:p>
          <a:p>
            <a:pPr algn="ctr"/>
            <a:r>
              <a:rPr lang="en-GB" sz="43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66559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</TotalTime>
  <Words>267</Words>
  <Application>Microsoft Office PowerPoint</Application>
  <PresentationFormat>Widescreen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Tw Cen MT Condensed Extra Bold</vt:lpstr>
      <vt:lpstr>Office Theme</vt:lpstr>
      <vt:lpstr>VIRTUAL REALITY  GRAPH VISUALISATIOM</vt:lpstr>
      <vt:lpstr>WHAT ARE GRAPHS?</vt:lpstr>
      <vt:lpstr>PROBLEMS WITH CONVENTIONAL GRAPHS</vt:lpstr>
      <vt:lpstr>USES FOR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AND SOURCE CODE AVAILABLE AT: HTTPS://GITHUB.COM/KEYANSN/FYP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Keyan Sadeghi Namaghi</dc:creator>
  <cp:lastModifiedBy>Keyan Sadeghi Namaghi</cp:lastModifiedBy>
  <cp:revision>47</cp:revision>
  <dcterms:created xsi:type="dcterms:W3CDTF">2018-06-24T22:11:20Z</dcterms:created>
  <dcterms:modified xsi:type="dcterms:W3CDTF">2018-06-26T02:14:10Z</dcterms:modified>
</cp:coreProperties>
</file>